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476" r:id="rId2"/>
    <p:sldId id="519" r:id="rId3"/>
    <p:sldId id="523" r:id="rId4"/>
    <p:sldId id="521" r:id="rId5"/>
    <p:sldId id="522" r:id="rId6"/>
    <p:sldId id="515" r:id="rId7"/>
    <p:sldId id="524" r:id="rId8"/>
    <p:sldId id="520" r:id="rId9"/>
    <p:sldId id="525" r:id="rId10"/>
    <p:sldId id="51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5" autoAdjust="0"/>
    <p:restoredTop sz="94660"/>
  </p:normalViewPr>
  <p:slideViewPr>
    <p:cSldViewPr snapToGrid="0">
      <p:cViewPr>
        <p:scale>
          <a:sx n="60" d="100"/>
          <a:sy n="60" d="100"/>
        </p:scale>
        <p:origin x="202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9477E-6631-4705-98BC-C829DCC18C1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1FF23B-C486-4588-9F39-59C9FB2FAC0F}">
      <dgm:prSet/>
      <dgm:spPr/>
      <dgm:t>
        <a:bodyPr/>
        <a:lstStyle/>
        <a:p>
          <a:pPr>
            <a:defRPr b="1"/>
          </a:pPr>
          <a:r>
            <a:rPr lang="en-US"/>
            <a:t>Before Break</a:t>
          </a:r>
        </a:p>
      </dgm:t>
    </dgm:pt>
    <dgm:pt modelId="{7A43071B-6BB3-4DC7-87E5-D5431A25D190}" type="parTrans" cxnId="{5580556B-1B57-4581-B1F2-DF33702B5F6E}">
      <dgm:prSet/>
      <dgm:spPr/>
      <dgm:t>
        <a:bodyPr/>
        <a:lstStyle/>
        <a:p>
          <a:endParaRPr lang="en-US"/>
        </a:p>
      </dgm:t>
    </dgm:pt>
    <dgm:pt modelId="{F25787BE-B790-45BA-9B94-E92B41A1D4B7}" type="sibTrans" cxnId="{5580556B-1B57-4581-B1F2-DF33702B5F6E}">
      <dgm:prSet/>
      <dgm:spPr/>
      <dgm:t>
        <a:bodyPr/>
        <a:lstStyle/>
        <a:p>
          <a:endParaRPr lang="en-US"/>
        </a:p>
      </dgm:t>
    </dgm:pt>
    <dgm:pt modelId="{2076E6C0-1DDB-464D-934B-07E49655FD16}">
      <dgm:prSet/>
      <dgm:spPr/>
      <dgm:t>
        <a:bodyPr/>
        <a:lstStyle/>
        <a:p>
          <a:r>
            <a:rPr lang="en-US"/>
            <a:t>PID control</a:t>
          </a:r>
        </a:p>
      </dgm:t>
    </dgm:pt>
    <dgm:pt modelId="{3FB6133C-FB95-42B1-AE8B-A0C693DBBABF}" type="parTrans" cxnId="{DACFEA3C-198E-410B-9C15-9273B0AAA4BF}">
      <dgm:prSet/>
      <dgm:spPr/>
      <dgm:t>
        <a:bodyPr/>
        <a:lstStyle/>
        <a:p>
          <a:endParaRPr lang="en-US"/>
        </a:p>
      </dgm:t>
    </dgm:pt>
    <dgm:pt modelId="{0B2B9F6C-E526-4BB8-986B-0845B2FC9A68}" type="sibTrans" cxnId="{DACFEA3C-198E-410B-9C15-9273B0AAA4BF}">
      <dgm:prSet/>
      <dgm:spPr/>
      <dgm:t>
        <a:bodyPr/>
        <a:lstStyle/>
        <a:p>
          <a:endParaRPr lang="en-US"/>
        </a:p>
      </dgm:t>
    </dgm:pt>
    <dgm:pt modelId="{CEC5C8D5-005E-46F0-8DE7-4F26618FAABB}">
      <dgm:prSet/>
      <dgm:spPr/>
      <dgm:t>
        <a:bodyPr/>
        <a:lstStyle/>
        <a:p>
          <a:pPr>
            <a:defRPr b="1"/>
          </a:pPr>
          <a:r>
            <a:rPr lang="en-US"/>
            <a:t>After Break</a:t>
          </a:r>
        </a:p>
      </dgm:t>
    </dgm:pt>
    <dgm:pt modelId="{8D8D4C90-2B47-48D5-961E-17FF24BC0EDE}" type="parTrans" cxnId="{DEBF44C8-F876-4AD6-9EE2-197282B4C0DB}">
      <dgm:prSet/>
      <dgm:spPr/>
      <dgm:t>
        <a:bodyPr/>
        <a:lstStyle/>
        <a:p>
          <a:endParaRPr lang="en-US"/>
        </a:p>
      </dgm:t>
    </dgm:pt>
    <dgm:pt modelId="{AF6E975C-30FD-4708-B167-5B05D6006969}" type="sibTrans" cxnId="{DEBF44C8-F876-4AD6-9EE2-197282B4C0DB}">
      <dgm:prSet/>
      <dgm:spPr/>
      <dgm:t>
        <a:bodyPr/>
        <a:lstStyle/>
        <a:p>
          <a:endParaRPr lang="en-US"/>
        </a:p>
      </dgm:t>
    </dgm:pt>
    <dgm:pt modelId="{D8479D0A-2CE5-4D49-87DD-DA887B46F8F1}">
      <dgm:prSet/>
      <dgm:spPr/>
      <dgm:t>
        <a:bodyPr/>
        <a:lstStyle/>
        <a:p>
          <a:r>
            <a:rPr lang="en-US"/>
            <a:t>Kahoot! game</a:t>
          </a:r>
        </a:p>
      </dgm:t>
    </dgm:pt>
    <dgm:pt modelId="{2282F11E-907C-4AF4-9263-E337987568DB}" type="parTrans" cxnId="{055FA731-BDB5-46C6-83E1-72EBC3D05739}">
      <dgm:prSet/>
      <dgm:spPr/>
      <dgm:t>
        <a:bodyPr/>
        <a:lstStyle/>
        <a:p>
          <a:endParaRPr lang="en-US"/>
        </a:p>
      </dgm:t>
    </dgm:pt>
    <dgm:pt modelId="{55725398-7331-4245-B198-7261A7A420AF}" type="sibTrans" cxnId="{055FA731-BDB5-46C6-83E1-72EBC3D05739}">
      <dgm:prSet/>
      <dgm:spPr/>
      <dgm:t>
        <a:bodyPr/>
        <a:lstStyle/>
        <a:p>
          <a:endParaRPr lang="en-US"/>
        </a:p>
      </dgm:t>
    </dgm:pt>
    <dgm:pt modelId="{17AEC1C4-6BB4-4D82-BA15-95F38E48B59D}">
      <dgm:prSet/>
      <dgm:spPr/>
      <dgm:t>
        <a:bodyPr/>
        <a:lstStyle/>
        <a:p>
          <a:r>
            <a:rPr lang="en-US"/>
            <a:t>Writing on the Chocolate Foudue Machine</a:t>
          </a:r>
        </a:p>
      </dgm:t>
    </dgm:pt>
    <dgm:pt modelId="{E790A94F-5BED-453A-BC6B-F07B31E8E223}" type="parTrans" cxnId="{E605FCED-8611-494C-900B-AA52BC11FBCC}">
      <dgm:prSet/>
      <dgm:spPr/>
      <dgm:t>
        <a:bodyPr/>
        <a:lstStyle/>
        <a:p>
          <a:endParaRPr lang="en-US"/>
        </a:p>
      </dgm:t>
    </dgm:pt>
    <dgm:pt modelId="{E56DBA85-52B5-410A-9667-AC84C9520FCD}" type="sibTrans" cxnId="{E605FCED-8611-494C-900B-AA52BC11FBCC}">
      <dgm:prSet/>
      <dgm:spPr/>
      <dgm:t>
        <a:bodyPr/>
        <a:lstStyle/>
        <a:p>
          <a:endParaRPr lang="en-US"/>
        </a:p>
      </dgm:t>
    </dgm:pt>
    <dgm:pt modelId="{0C43A6C0-C36B-49FF-9F34-B7AC79777B7E}" type="pres">
      <dgm:prSet presAssocID="{C9B9477E-6631-4705-98BC-C829DCC18C1E}" presName="root" presStyleCnt="0">
        <dgm:presLayoutVars>
          <dgm:dir/>
          <dgm:resizeHandles val="exact"/>
        </dgm:presLayoutVars>
      </dgm:prSet>
      <dgm:spPr/>
    </dgm:pt>
    <dgm:pt modelId="{0E803360-8BC9-4A4A-98F4-B5ACCCEEB189}" type="pres">
      <dgm:prSet presAssocID="{841FF23B-C486-4588-9F39-59C9FB2FAC0F}" presName="compNode" presStyleCnt="0"/>
      <dgm:spPr/>
    </dgm:pt>
    <dgm:pt modelId="{D1375C56-0036-496C-BF10-026C656DA74E}" type="pres">
      <dgm:prSet presAssocID="{841FF23B-C486-4588-9F39-59C9FB2FAC0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09D74B3F-3EBA-4B44-96BE-742FE648D438}" type="pres">
      <dgm:prSet presAssocID="{841FF23B-C486-4588-9F39-59C9FB2FAC0F}" presName="iconSpace" presStyleCnt="0"/>
      <dgm:spPr/>
    </dgm:pt>
    <dgm:pt modelId="{8F8E06A6-F369-438C-BEAE-68EF48B54B58}" type="pres">
      <dgm:prSet presAssocID="{841FF23B-C486-4588-9F39-59C9FB2FAC0F}" presName="parTx" presStyleLbl="revTx" presStyleIdx="0" presStyleCnt="4">
        <dgm:presLayoutVars>
          <dgm:chMax val="0"/>
          <dgm:chPref val="0"/>
        </dgm:presLayoutVars>
      </dgm:prSet>
      <dgm:spPr/>
    </dgm:pt>
    <dgm:pt modelId="{B8542E10-9AE1-4B80-B0E6-DF9556C1C579}" type="pres">
      <dgm:prSet presAssocID="{841FF23B-C486-4588-9F39-59C9FB2FAC0F}" presName="txSpace" presStyleCnt="0"/>
      <dgm:spPr/>
    </dgm:pt>
    <dgm:pt modelId="{4B8CC252-892C-46BF-986E-F257881771BE}" type="pres">
      <dgm:prSet presAssocID="{841FF23B-C486-4588-9F39-59C9FB2FAC0F}" presName="desTx" presStyleLbl="revTx" presStyleIdx="1" presStyleCnt="4">
        <dgm:presLayoutVars/>
      </dgm:prSet>
      <dgm:spPr/>
    </dgm:pt>
    <dgm:pt modelId="{3654B3C7-4791-4A08-9357-228510106AF3}" type="pres">
      <dgm:prSet presAssocID="{F25787BE-B790-45BA-9B94-E92B41A1D4B7}" presName="sibTrans" presStyleCnt="0"/>
      <dgm:spPr/>
    </dgm:pt>
    <dgm:pt modelId="{8C5E9A2E-76E4-4B53-9B70-E0BC01E055E9}" type="pres">
      <dgm:prSet presAssocID="{CEC5C8D5-005E-46F0-8DE7-4F26618FAABB}" presName="compNode" presStyleCnt="0"/>
      <dgm:spPr/>
    </dgm:pt>
    <dgm:pt modelId="{8CE911EF-8413-4AE6-BEED-F910A77D262D}" type="pres">
      <dgm:prSet presAssocID="{CEC5C8D5-005E-46F0-8DE7-4F26618FAAB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ughnut"/>
        </a:ext>
      </dgm:extLst>
    </dgm:pt>
    <dgm:pt modelId="{6ED70796-79CD-4CCB-90AC-93858C6FE72E}" type="pres">
      <dgm:prSet presAssocID="{CEC5C8D5-005E-46F0-8DE7-4F26618FAABB}" presName="iconSpace" presStyleCnt="0"/>
      <dgm:spPr/>
    </dgm:pt>
    <dgm:pt modelId="{F07151F4-3657-4629-B669-5CE740D318A0}" type="pres">
      <dgm:prSet presAssocID="{CEC5C8D5-005E-46F0-8DE7-4F26618FAABB}" presName="parTx" presStyleLbl="revTx" presStyleIdx="2" presStyleCnt="4">
        <dgm:presLayoutVars>
          <dgm:chMax val="0"/>
          <dgm:chPref val="0"/>
        </dgm:presLayoutVars>
      </dgm:prSet>
      <dgm:spPr/>
    </dgm:pt>
    <dgm:pt modelId="{4C2C89DF-D445-4FD8-B2FA-113987C14855}" type="pres">
      <dgm:prSet presAssocID="{CEC5C8D5-005E-46F0-8DE7-4F26618FAABB}" presName="txSpace" presStyleCnt="0"/>
      <dgm:spPr/>
    </dgm:pt>
    <dgm:pt modelId="{F6847C1F-F8D5-49BB-ABE3-0014CC7C36B6}" type="pres">
      <dgm:prSet presAssocID="{CEC5C8D5-005E-46F0-8DE7-4F26618FAABB}" presName="desTx" presStyleLbl="revTx" presStyleIdx="3" presStyleCnt="4">
        <dgm:presLayoutVars/>
      </dgm:prSet>
      <dgm:spPr/>
    </dgm:pt>
  </dgm:ptLst>
  <dgm:cxnLst>
    <dgm:cxn modelId="{055FA731-BDB5-46C6-83E1-72EBC3D05739}" srcId="{CEC5C8D5-005E-46F0-8DE7-4F26618FAABB}" destId="{D8479D0A-2CE5-4D49-87DD-DA887B46F8F1}" srcOrd="0" destOrd="0" parTransId="{2282F11E-907C-4AF4-9263-E337987568DB}" sibTransId="{55725398-7331-4245-B198-7261A7A420AF}"/>
    <dgm:cxn modelId="{DACFEA3C-198E-410B-9C15-9273B0AAA4BF}" srcId="{841FF23B-C486-4588-9F39-59C9FB2FAC0F}" destId="{2076E6C0-1DDB-464D-934B-07E49655FD16}" srcOrd="0" destOrd="0" parTransId="{3FB6133C-FB95-42B1-AE8B-A0C693DBBABF}" sibTransId="{0B2B9F6C-E526-4BB8-986B-0845B2FC9A68}"/>
    <dgm:cxn modelId="{00FC8D47-B35F-44B7-ABB1-A1EE01C63E8D}" type="presOf" srcId="{17AEC1C4-6BB4-4D82-BA15-95F38E48B59D}" destId="{F6847C1F-F8D5-49BB-ABE3-0014CC7C36B6}" srcOrd="0" destOrd="1" presId="urn:microsoft.com/office/officeart/2018/5/layout/CenteredIconLabelDescriptionList"/>
    <dgm:cxn modelId="{5580556B-1B57-4581-B1F2-DF33702B5F6E}" srcId="{C9B9477E-6631-4705-98BC-C829DCC18C1E}" destId="{841FF23B-C486-4588-9F39-59C9FB2FAC0F}" srcOrd="0" destOrd="0" parTransId="{7A43071B-6BB3-4DC7-87E5-D5431A25D190}" sibTransId="{F25787BE-B790-45BA-9B94-E92B41A1D4B7}"/>
    <dgm:cxn modelId="{80FD5E6F-F9D5-4F0E-B3F2-E3ABB221A9D5}" type="presOf" srcId="{2076E6C0-1DDB-464D-934B-07E49655FD16}" destId="{4B8CC252-892C-46BF-986E-F257881771BE}" srcOrd="0" destOrd="0" presId="urn:microsoft.com/office/officeart/2018/5/layout/CenteredIconLabelDescriptionList"/>
    <dgm:cxn modelId="{E696E575-6065-4C1B-9471-CEF3D4C57514}" type="presOf" srcId="{C9B9477E-6631-4705-98BC-C829DCC18C1E}" destId="{0C43A6C0-C36B-49FF-9F34-B7AC79777B7E}" srcOrd="0" destOrd="0" presId="urn:microsoft.com/office/officeart/2018/5/layout/CenteredIconLabelDescriptionList"/>
    <dgm:cxn modelId="{D72C657B-0067-491F-A83F-2E6A37A955D3}" type="presOf" srcId="{CEC5C8D5-005E-46F0-8DE7-4F26618FAABB}" destId="{F07151F4-3657-4629-B669-5CE740D318A0}" srcOrd="0" destOrd="0" presId="urn:microsoft.com/office/officeart/2018/5/layout/CenteredIconLabelDescriptionList"/>
    <dgm:cxn modelId="{56DB31B3-2284-4A3D-AAD9-85A8FF1532AC}" type="presOf" srcId="{D8479D0A-2CE5-4D49-87DD-DA887B46F8F1}" destId="{F6847C1F-F8D5-49BB-ABE3-0014CC7C36B6}" srcOrd="0" destOrd="0" presId="urn:microsoft.com/office/officeart/2018/5/layout/CenteredIconLabelDescriptionList"/>
    <dgm:cxn modelId="{DEBF44C8-F876-4AD6-9EE2-197282B4C0DB}" srcId="{C9B9477E-6631-4705-98BC-C829DCC18C1E}" destId="{CEC5C8D5-005E-46F0-8DE7-4F26618FAABB}" srcOrd="1" destOrd="0" parTransId="{8D8D4C90-2B47-48D5-961E-17FF24BC0EDE}" sibTransId="{AF6E975C-30FD-4708-B167-5B05D6006969}"/>
    <dgm:cxn modelId="{9EB72ADB-F142-468C-BC49-33FA003FE788}" type="presOf" srcId="{841FF23B-C486-4588-9F39-59C9FB2FAC0F}" destId="{8F8E06A6-F369-438C-BEAE-68EF48B54B58}" srcOrd="0" destOrd="0" presId="urn:microsoft.com/office/officeart/2018/5/layout/CenteredIconLabelDescriptionList"/>
    <dgm:cxn modelId="{E605FCED-8611-494C-900B-AA52BC11FBCC}" srcId="{CEC5C8D5-005E-46F0-8DE7-4F26618FAABB}" destId="{17AEC1C4-6BB4-4D82-BA15-95F38E48B59D}" srcOrd="1" destOrd="0" parTransId="{E790A94F-5BED-453A-BC6B-F07B31E8E223}" sibTransId="{E56DBA85-52B5-410A-9667-AC84C9520FCD}"/>
    <dgm:cxn modelId="{9A6DD7E8-AD8E-4504-803C-9F55A3FACB93}" type="presParOf" srcId="{0C43A6C0-C36B-49FF-9F34-B7AC79777B7E}" destId="{0E803360-8BC9-4A4A-98F4-B5ACCCEEB189}" srcOrd="0" destOrd="0" presId="urn:microsoft.com/office/officeart/2018/5/layout/CenteredIconLabelDescriptionList"/>
    <dgm:cxn modelId="{F4C8DC86-014D-415A-B1E9-21DAE0CD7A7D}" type="presParOf" srcId="{0E803360-8BC9-4A4A-98F4-B5ACCCEEB189}" destId="{D1375C56-0036-496C-BF10-026C656DA74E}" srcOrd="0" destOrd="0" presId="urn:microsoft.com/office/officeart/2018/5/layout/CenteredIconLabelDescriptionList"/>
    <dgm:cxn modelId="{F8B190FB-0709-4366-9317-AF6692D12A1C}" type="presParOf" srcId="{0E803360-8BC9-4A4A-98F4-B5ACCCEEB189}" destId="{09D74B3F-3EBA-4B44-96BE-742FE648D438}" srcOrd="1" destOrd="0" presId="urn:microsoft.com/office/officeart/2018/5/layout/CenteredIconLabelDescriptionList"/>
    <dgm:cxn modelId="{9563C212-243F-4A6F-A55D-C5C129113CCF}" type="presParOf" srcId="{0E803360-8BC9-4A4A-98F4-B5ACCCEEB189}" destId="{8F8E06A6-F369-438C-BEAE-68EF48B54B58}" srcOrd="2" destOrd="0" presId="urn:microsoft.com/office/officeart/2018/5/layout/CenteredIconLabelDescriptionList"/>
    <dgm:cxn modelId="{FA545464-81E1-4046-B336-0164BCEA43D5}" type="presParOf" srcId="{0E803360-8BC9-4A4A-98F4-B5ACCCEEB189}" destId="{B8542E10-9AE1-4B80-B0E6-DF9556C1C579}" srcOrd="3" destOrd="0" presId="urn:microsoft.com/office/officeart/2018/5/layout/CenteredIconLabelDescriptionList"/>
    <dgm:cxn modelId="{883660EB-0E30-4471-8A98-7343D3EB609C}" type="presParOf" srcId="{0E803360-8BC9-4A4A-98F4-B5ACCCEEB189}" destId="{4B8CC252-892C-46BF-986E-F257881771BE}" srcOrd="4" destOrd="0" presId="urn:microsoft.com/office/officeart/2018/5/layout/CenteredIconLabelDescriptionList"/>
    <dgm:cxn modelId="{9897A94F-7B28-4E1B-AB83-F26BF22B5256}" type="presParOf" srcId="{0C43A6C0-C36B-49FF-9F34-B7AC79777B7E}" destId="{3654B3C7-4791-4A08-9357-228510106AF3}" srcOrd="1" destOrd="0" presId="urn:microsoft.com/office/officeart/2018/5/layout/CenteredIconLabelDescriptionList"/>
    <dgm:cxn modelId="{12E0BE78-BB3F-45DE-B679-E7B1905ED3A7}" type="presParOf" srcId="{0C43A6C0-C36B-49FF-9F34-B7AC79777B7E}" destId="{8C5E9A2E-76E4-4B53-9B70-E0BC01E055E9}" srcOrd="2" destOrd="0" presId="urn:microsoft.com/office/officeart/2018/5/layout/CenteredIconLabelDescriptionList"/>
    <dgm:cxn modelId="{E7192E6B-5312-4BD0-8106-F85239254CD3}" type="presParOf" srcId="{8C5E9A2E-76E4-4B53-9B70-E0BC01E055E9}" destId="{8CE911EF-8413-4AE6-BEED-F910A77D262D}" srcOrd="0" destOrd="0" presId="urn:microsoft.com/office/officeart/2018/5/layout/CenteredIconLabelDescriptionList"/>
    <dgm:cxn modelId="{3ABE95E2-97FE-4285-AAD1-0857B5A7CA3B}" type="presParOf" srcId="{8C5E9A2E-76E4-4B53-9B70-E0BC01E055E9}" destId="{6ED70796-79CD-4CCB-90AC-93858C6FE72E}" srcOrd="1" destOrd="0" presId="urn:microsoft.com/office/officeart/2018/5/layout/CenteredIconLabelDescriptionList"/>
    <dgm:cxn modelId="{0230F124-65B0-4A7A-B141-A0110D4B2982}" type="presParOf" srcId="{8C5E9A2E-76E4-4B53-9B70-E0BC01E055E9}" destId="{F07151F4-3657-4629-B669-5CE740D318A0}" srcOrd="2" destOrd="0" presId="urn:microsoft.com/office/officeart/2018/5/layout/CenteredIconLabelDescriptionList"/>
    <dgm:cxn modelId="{91E0AB6D-475C-48C5-839E-6080FB721157}" type="presParOf" srcId="{8C5E9A2E-76E4-4B53-9B70-E0BC01E055E9}" destId="{4C2C89DF-D445-4FD8-B2FA-113987C14855}" srcOrd="3" destOrd="0" presId="urn:microsoft.com/office/officeart/2018/5/layout/CenteredIconLabelDescriptionList"/>
    <dgm:cxn modelId="{946DC112-3073-4E0C-87F1-9ED102BAD785}" type="presParOf" srcId="{8C5E9A2E-76E4-4B53-9B70-E0BC01E055E9}" destId="{F6847C1F-F8D5-49BB-ABE3-0014CC7C36B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75C56-0036-496C-BF10-026C656DA74E}">
      <dsp:nvSpPr>
        <dsp:cNvPr id="0" name=""/>
        <dsp:cNvSpPr/>
      </dsp:nvSpPr>
      <dsp:spPr>
        <a:xfrm>
          <a:off x="2169914" y="63537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E06A6-F369-438C-BEAE-68EF48B54B58}">
      <dsp:nvSpPr>
        <dsp:cNvPr id="0" name=""/>
        <dsp:cNvSpPr/>
      </dsp:nvSpPr>
      <dsp:spPr>
        <a:xfrm>
          <a:off x="765914" y="227302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Before Break</a:t>
          </a:r>
        </a:p>
      </dsp:txBody>
      <dsp:txXfrm>
        <a:off x="765914" y="2273025"/>
        <a:ext cx="4320000" cy="648000"/>
      </dsp:txXfrm>
    </dsp:sp>
    <dsp:sp modelId="{4B8CC252-892C-46BF-986E-F257881771BE}">
      <dsp:nvSpPr>
        <dsp:cNvPr id="0" name=""/>
        <dsp:cNvSpPr/>
      </dsp:nvSpPr>
      <dsp:spPr>
        <a:xfrm>
          <a:off x="765914" y="2979466"/>
          <a:ext cx="4320000" cy="577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PID control</a:t>
          </a:r>
        </a:p>
      </dsp:txBody>
      <dsp:txXfrm>
        <a:off x="765914" y="2979466"/>
        <a:ext cx="4320000" cy="577961"/>
      </dsp:txXfrm>
    </dsp:sp>
    <dsp:sp modelId="{8CE911EF-8413-4AE6-BEED-F910A77D262D}">
      <dsp:nvSpPr>
        <dsp:cNvPr id="0" name=""/>
        <dsp:cNvSpPr/>
      </dsp:nvSpPr>
      <dsp:spPr>
        <a:xfrm>
          <a:off x="7245914" y="63537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151F4-3657-4629-B669-5CE740D318A0}">
      <dsp:nvSpPr>
        <dsp:cNvPr id="0" name=""/>
        <dsp:cNvSpPr/>
      </dsp:nvSpPr>
      <dsp:spPr>
        <a:xfrm>
          <a:off x="5841914" y="227302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After Break</a:t>
          </a:r>
        </a:p>
      </dsp:txBody>
      <dsp:txXfrm>
        <a:off x="5841914" y="2273025"/>
        <a:ext cx="4320000" cy="648000"/>
      </dsp:txXfrm>
    </dsp:sp>
    <dsp:sp modelId="{F6847C1F-F8D5-49BB-ABE3-0014CC7C36B6}">
      <dsp:nvSpPr>
        <dsp:cNvPr id="0" name=""/>
        <dsp:cNvSpPr/>
      </dsp:nvSpPr>
      <dsp:spPr>
        <a:xfrm>
          <a:off x="5841914" y="2979466"/>
          <a:ext cx="4320000" cy="577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Kahoot! game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Writing on the Chocolate Foudue Machine</a:t>
          </a:r>
        </a:p>
      </dsp:txBody>
      <dsp:txXfrm>
        <a:off x="5841914" y="2979466"/>
        <a:ext cx="4320000" cy="577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1D13-0087-38B1-4C77-F46ECEA8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AAAC-AD25-A9F1-25AE-DD430C765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01892-C867-FD43-EB0E-7401545D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1623F-901D-1C2E-D2A3-32A695C2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DAA2E-93EF-C8C1-2307-468ECB39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7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730D-BD30-2DE0-5E2A-C4124302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18046-5915-ECCB-54CB-80FEF8381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A11DE-E5D4-31FA-2581-8CDAF213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C6830-3551-EFEE-B5AD-D2FCE473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6E463-C961-0F0C-3CE0-F744B6B5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0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2A1517-77F1-998C-4ECC-0B1F1BD88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3720E-89A8-880A-8DE6-E3C5BFA49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6F975-7113-498F-931D-85947AE99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49CE-EDDE-A9A5-6491-51C7FE54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5018-AAFA-CDBF-9B56-C0A9C49D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2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D14F-ECD0-7D9F-2566-61E94BE6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EED17-7032-6E6D-55DA-510432729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95179-98A3-F315-D3BC-5E0C6B16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D92F3-784D-7758-B777-9032DB2A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34466-3779-CFAC-BA95-C873A802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3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B0B7-DCBC-DC72-487B-892F1D7B8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33E16-7D22-74A0-2DBD-8349CFB68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5BD48-52A9-4D76-CAEB-73CA5DEC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8970-1097-E0EE-084F-60185153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9EBFB-1101-3546-579A-D865C928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D94D-9B15-A08B-DC47-516A61C2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B51D4-5D26-E387-830E-88BE7BDEA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31005-2776-0B79-DC8A-C39A06607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4F31F-D954-6898-F474-822ECD54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C79EF-2CAA-57A7-B196-84774640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18CBF-6F37-7C65-D074-0A1D852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3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71B6-A7B4-DBF6-FCBF-41A2FC20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E8234-80EB-ABC3-807E-9B73F0C05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1A071-9092-9F54-93AE-8BEB67DD1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A1138-1DBB-CAFB-9A44-6971BBC8E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0921B2-0087-3516-407E-02DFDC762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E7BED-A25C-B899-22C4-9D096C8A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E20936-E384-4E2A-1481-F7BB8BF2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D2ADB-E241-7525-1CAA-1D104817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5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4AD4-7E9D-27BB-25BF-14F4BE7F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B46A0-7EA2-1EE5-3E99-E5C12931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79773-B791-9A76-2DC7-447CA95A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E593B-122C-DD3E-55DB-EB6DA415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6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5B453-AA95-3E97-A638-973B2C948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8AAC8-1EDB-0395-8543-7AAE8745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E4D7C-AB14-2A35-EEDB-6290A298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3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D9BE-3BF0-02FC-4228-253BD8C70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F73A4-51F8-EFB1-3697-7BBFFEB6D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3E61D-FD72-C3E7-DE2A-3C367E3CC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55B2C-9AFF-3F3C-CA81-D9AA8225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BE9BA-D599-39EE-657E-CF75E94F3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1462C-F205-C773-C8CE-2B3E193C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7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43D0-1C7F-9A79-E15A-FAC3686CD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7750D-2C00-E934-527C-7AF7BDDE1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6EDB-FC91-33A7-8DFE-BC4A59D20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18892-58F0-B96E-C175-4528FE26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128BB-7B87-6EEF-6519-3999CF68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14B7F-DDFC-A077-2D68-A46DA347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8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89AB9-9BA1-CCED-C3CE-7AFCBE22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6B554-6E19-ADC6-3AAA-1CD2781D3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C24EE-6FE0-CE99-2DF1-7429A0D4C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47D329-9DEE-4C1C-8A13-0F93CAED9A38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15A20-5F68-94D9-DCEA-24A6BE46A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C0415-9612-0194-11E6-3323E6813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01DB07-7D68-454B-AF98-2B271EAB1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1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icaltechnology.org/2015/10/what-is-pid-controller-how-it-works.html" TargetMode="External"/><Relationship Id="rId2" Type="http://schemas.openxmlformats.org/officeDocument/2006/relationships/hyperlink" Target="https://www.bilibili.com/video/BV1sVbseGEJz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assroom.github.com/a/yX5kb2u6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a/d7f9rWw_" TargetMode="External"/><Relationship Id="rId2" Type="http://schemas.openxmlformats.org/officeDocument/2006/relationships/hyperlink" Target="https://classroom.github.com/a/yX5kb2u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assroom.github.com/a/J21YRYuh" TargetMode="External"/><Relationship Id="rId5" Type="http://schemas.openxmlformats.org/officeDocument/2006/relationships/hyperlink" Target="https://classroom.github.com/a/puh2yRDJ" TargetMode="External"/><Relationship Id="rId4" Type="http://schemas.openxmlformats.org/officeDocument/2006/relationships/hyperlink" Target="https://classroom.github.com/a/cuu4A9d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64" name="Rectangle 5163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6" name="Rectangle 5165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68" name="Rectangle 5167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0" name="Oval 5169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8A2A3-57E3-5D78-863C-9CE1639C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LETOURNEAU UNIVERSITY</a:t>
            </a: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EETC 3433 ELECTRICAL MACHINERY AND CONTROLS for JLNU</a:t>
            </a: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Fall Semester 2024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</a:t>
            </a: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Lesson 8: 20241106 Wed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0B271-CE1C-914F-D24A-A34F8070E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Judy WS Wong</a:t>
            </a:r>
          </a:p>
          <a:p>
            <a:pPr algn="ctr"/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172" name="Arc 5171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74" name="Oval 5173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8D9198-B184-DEFB-CF7B-BEB0FBA89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834" y="6122894"/>
            <a:ext cx="14859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128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DAA0C-B41B-A308-0C62-5329229B9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B3FB-0D24-FEB1-21EF-9203EDDF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Next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2A17E-E111-8C75-F96F-39F46028F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About the Chocolate fountain robot</a:t>
            </a:r>
          </a:p>
          <a:p>
            <a:endParaRPr lang="en-US" sz="2200" dirty="0"/>
          </a:p>
          <a:p>
            <a:r>
              <a:rPr lang="en-US" sz="2200" dirty="0"/>
              <a:t>(We will go back to the waffle machine after this… as that is way too complicated)</a:t>
            </a:r>
          </a:p>
        </p:txBody>
      </p:sp>
      <p:pic>
        <p:nvPicPr>
          <p:cNvPr id="5" name="Picture 4" descr="A machine on a table&#10;&#10;Description automatically generated">
            <a:extLst>
              <a:ext uri="{FF2B5EF4-FFF2-40B4-BE49-F238E27FC236}">
                <a16:creationId xmlns:a16="http://schemas.microsoft.com/office/drawing/2014/main" id="{2063E260-9B3D-8D7D-FFE4-48878C0C1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6" r="-1" b="327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22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3561F-C30B-D850-3C02-1F1C81AB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398B9F-E094-05C4-E13E-101CC9B90B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51840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48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FDF3-168F-0712-D2DE-6E7E504A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case that you are aware..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E9DA-F809-9301-A494-A7752A545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21364-EC42-B8D8-B2C2-E710A9E2B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8" y="1690688"/>
            <a:ext cx="6477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1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461A-2E40-D7A6-A245-000766D7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on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D6A5-3520-B434-5A73-F89F60409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6305C-0990-026A-0B20-E24F7AF5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267"/>
            <a:ext cx="7772400" cy="4866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06162-9EE3-5C45-CE4C-65EFD75BA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70" y="382656"/>
            <a:ext cx="1863386" cy="1823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79050C-E2A3-9EF8-098B-C01D943C1794}"/>
              </a:ext>
            </a:extLst>
          </p:cNvPr>
          <p:cNvSpPr txBox="1"/>
          <p:nvPr/>
        </p:nvSpPr>
        <p:spPr>
          <a:xfrm>
            <a:off x="706877" y="3813242"/>
            <a:ext cx="538912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can’t read what’s written here… would you please re-capture the screenshot?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24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05F6-7A9F-4C27-8904-3E49E164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5213A-0AF8-259D-0CC8-2C19EB286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6C834-2D25-AE64-D8B8-CFFC7B71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19" y="661642"/>
            <a:ext cx="7772400" cy="23279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0B1E03-9971-0F4E-3709-1190E4B21F8A}"/>
              </a:ext>
            </a:extLst>
          </p:cNvPr>
          <p:cNvSpPr/>
          <p:nvPr/>
        </p:nvSpPr>
        <p:spPr>
          <a:xfrm>
            <a:off x="5155659" y="2268829"/>
            <a:ext cx="3754876" cy="855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flowchart, not a control system diagram</a:t>
            </a:r>
          </a:p>
        </p:txBody>
      </p:sp>
    </p:spTree>
    <p:extLst>
      <p:ext uri="{BB962C8B-B14F-4D97-AF65-F5344CB8AC3E}">
        <p14:creationId xmlns:p14="http://schemas.microsoft.com/office/powerpoint/2010/main" val="97079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F52EF-C502-4B95-48C1-A800574B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Back to Syllabus: PID controller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074D-9C1A-D80D-BB03-8EB3A69FF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r>
              <a:rPr lang="en-US" dirty="0">
                <a:hlinkClick r:id="rId2"/>
              </a:rPr>
              <a:t>https://www.bilibili.com/video/BV1sVbseGEJz/</a:t>
            </a:r>
            <a:r>
              <a:rPr lang="en-US" dirty="0"/>
              <a:t>. (20 min)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https://www.electricaltechnology.org/2015/10/what-is-pid-controller-how-it-works.html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Kahoot – Create a 10 question Kahoot! Based on the above information. No need to create teaching slides as these are all included.</a:t>
            </a:r>
          </a:p>
          <a:p>
            <a:r>
              <a:rPr lang="en-US" dirty="0"/>
              <a:t>Submit it here: </a:t>
            </a:r>
            <a:r>
              <a:rPr lang="en-US" dirty="0">
                <a:hlinkClick r:id="rId4"/>
              </a:rPr>
              <a:t>https://classroom.github.com/a/yX5kb2u6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8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4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1D794B-9123-3AEA-9C0F-15A7BFA1E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0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8193-4417-D08F-05F1-15BCD24D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then Kahoot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09B6-D559-A917-5708-EC5151D15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8926" cy="4351338"/>
          </a:xfrm>
        </p:spPr>
        <p:txBody>
          <a:bodyPr/>
          <a:lstStyle/>
          <a:p>
            <a:r>
              <a:rPr lang="en-US" dirty="0"/>
              <a:t>Exercise: do the Kahoot assignment if you haven’t go through it yourself, do until you get them all correct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08162-6CE2-ECAF-0794-D9D29F52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5" y="3492302"/>
            <a:ext cx="7772400" cy="3365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648A67-3270-404E-215F-4CFE5033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26" y="1545887"/>
            <a:ext cx="5431410" cy="445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4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1DF5-95A1-A6E5-7669-E9168A60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13BC-D437-2C9D-9A52-F29DD8D03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1. PID controller, 10 Kahoot Question</a:t>
            </a:r>
          </a:p>
          <a:p>
            <a:r>
              <a:rPr lang="en-US" dirty="0">
                <a:hlinkClick r:id="rId2"/>
              </a:rPr>
              <a:t>https://classroom.github.com/a/yX5kb2u6</a:t>
            </a:r>
            <a:endParaRPr lang="en-US" dirty="0"/>
          </a:p>
          <a:p>
            <a:r>
              <a:rPr lang="en-US" dirty="0"/>
              <a:t>Also go through the “assignment” in group to make sure you get all your answers right</a:t>
            </a:r>
          </a:p>
          <a:p>
            <a:endParaRPr lang="en-US" dirty="0"/>
          </a:p>
          <a:p>
            <a:r>
              <a:rPr lang="en-US" dirty="0"/>
              <a:t>2. Make sure you have submitted all other assignments by this Friday</a:t>
            </a:r>
          </a:p>
          <a:p>
            <a:r>
              <a:rPr lang="en-US" dirty="0"/>
              <a:t>Lesson 1: </a:t>
            </a:r>
            <a:r>
              <a:rPr lang="en-US" dirty="0">
                <a:hlinkClick r:id="rId3"/>
              </a:rPr>
              <a:t>https://classroom.github.com/a/d7f9rWw_</a:t>
            </a:r>
            <a:endParaRPr lang="en-US" dirty="0"/>
          </a:p>
          <a:p>
            <a:r>
              <a:rPr lang="en-US" dirty="0"/>
              <a:t>Lesson 2: </a:t>
            </a:r>
            <a:r>
              <a:rPr lang="en-US" dirty="0">
                <a:hlinkClick r:id="rId4"/>
              </a:rPr>
              <a:t>https://classroom.github.com/a/cuu4A9dQ</a:t>
            </a:r>
            <a:endParaRPr lang="en-US" dirty="0"/>
          </a:p>
          <a:p>
            <a:r>
              <a:rPr lang="en-US" dirty="0"/>
              <a:t>Lesson 3: </a:t>
            </a:r>
            <a:r>
              <a:rPr lang="en-US" dirty="0">
                <a:hlinkClick r:id="rId5"/>
              </a:rPr>
              <a:t>https://classroom.github.com/a/puh2yRDJ</a:t>
            </a:r>
            <a:endParaRPr lang="en-US" dirty="0"/>
          </a:p>
          <a:p>
            <a:r>
              <a:rPr lang="en-US" dirty="0"/>
              <a:t>Lesson 7: </a:t>
            </a:r>
            <a:r>
              <a:rPr lang="en-US" dirty="0">
                <a:hlinkClick r:id="rId6"/>
              </a:rPr>
              <a:t>https://classroom.github.com/a/J21YRYuh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48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8307</TotalTime>
  <Words>312</Words>
  <Application>Microsoft Macintosh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LETOURNEAU UNIVERSITY EETC 3433 ELECTRICAL MACHINERY AND CONTROLS for JLNU Fall Semester 2024   Lesson 8: 20241106 Wed</vt:lpstr>
      <vt:lpstr>Agenda</vt:lpstr>
      <vt:lpstr>In case that you are aware..</vt:lpstr>
      <vt:lpstr>Comments on homework</vt:lpstr>
      <vt:lpstr>PowerPoint Presentation</vt:lpstr>
      <vt:lpstr>Back to Syllabus: PID controller</vt:lpstr>
      <vt:lpstr>PowerPoint Presentation</vt:lpstr>
      <vt:lpstr>Break then Kahoot Time!</vt:lpstr>
      <vt:lpstr>Homework</vt:lpstr>
      <vt:lpstr>Next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Sibghat Ullah</dc:creator>
  <cp:lastModifiedBy>A6914</cp:lastModifiedBy>
  <cp:revision>58</cp:revision>
  <dcterms:created xsi:type="dcterms:W3CDTF">2023-09-04T06:11:02Z</dcterms:created>
  <dcterms:modified xsi:type="dcterms:W3CDTF">2024-11-06T05:59:07Z</dcterms:modified>
</cp:coreProperties>
</file>